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3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CE94-AC38-4A92-8AEB-6C3AD437078C}" type="datetimeFigureOut">
              <a:rPr lang="ar-EG" smtClean="0"/>
              <a:t>14/08/1441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40504-A2E9-49D2-BEAF-09C16336626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125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CE94-AC38-4A92-8AEB-6C3AD437078C}" type="datetimeFigureOut">
              <a:rPr lang="ar-EG" smtClean="0"/>
              <a:t>14/08/1441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40504-A2E9-49D2-BEAF-09C16336626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9760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CE94-AC38-4A92-8AEB-6C3AD437078C}" type="datetimeFigureOut">
              <a:rPr lang="ar-EG" smtClean="0"/>
              <a:t>14/08/1441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40504-A2E9-49D2-BEAF-09C16336626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45380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CE94-AC38-4A92-8AEB-6C3AD437078C}" type="datetimeFigureOut">
              <a:rPr lang="ar-EG" smtClean="0"/>
              <a:t>14/08/1441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40504-A2E9-49D2-BEAF-09C16336626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59193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CE94-AC38-4A92-8AEB-6C3AD437078C}" type="datetimeFigureOut">
              <a:rPr lang="ar-EG" smtClean="0"/>
              <a:t>14/08/1441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40504-A2E9-49D2-BEAF-09C16336626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09298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CE94-AC38-4A92-8AEB-6C3AD437078C}" type="datetimeFigureOut">
              <a:rPr lang="ar-EG" smtClean="0"/>
              <a:t>14/08/1441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40504-A2E9-49D2-BEAF-09C16336626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47112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CE94-AC38-4A92-8AEB-6C3AD437078C}" type="datetimeFigureOut">
              <a:rPr lang="ar-EG" smtClean="0"/>
              <a:t>14/08/1441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40504-A2E9-49D2-BEAF-09C16336626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44667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CE94-AC38-4A92-8AEB-6C3AD437078C}" type="datetimeFigureOut">
              <a:rPr lang="ar-EG" smtClean="0"/>
              <a:t>14/08/1441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40504-A2E9-49D2-BEAF-09C16336626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07962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CE94-AC38-4A92-8AEB-6C3AD437078C}" type="datetimeFigureOut">
              <a:rPr lang="ar-EG" smtClean="0"/>
              <a:t>14/08/1441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40504-A2E9-49D2-BEAF-09C16336626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44056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CE94-AC38-4A92-8AEB-6C3AD437078C}" type="datetimeFigureOut">
              <a:rPr lang="ar-EG" smtClean="0"/>
              <a:t>14/08/1441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40504-A2E9-49D2-BEAF-09C16336626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45887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CE94-AC38-4A92-8AEB-6C3AD437078C}" type="datetimeFigureOut">
              <a:rPr lang="ar-EG" smtClean="0"/>
              <a:t>14/08/1441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40504-A2E9-49D2-BEAF-09C16336626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23618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3CE94-AC38-4A92-8AEB-6C3AD437078C}" type="datetimeFigureOut">
              <a:rPr lang="ar-EG" smtClean="0"/>
              <a:t>14/08/1441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40504-A2E9-49D2-BEAF-09C16336626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6323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10293" y="1938582"/>
            <a:ext cx="7804598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EG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مقرر وراثة عام</a:t>
            </a:r>
          </a:p>
          <a:p>
            <a:pPr algn="ctr"/>
            <a:r>
              <a:rPr lang="ar-EG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الفرقة الاولى</a:t>
            </a:r>
          </a:p>
          <a:p>
            <a:pPr algn="ctr"/>
            <a:r>
              <a:rPr lang="ar-EG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قسم الوراثة والهندسة الوراثيه </a:t>
            </a:r>
          </a:p>
          <a:p>
            <a:pPr algn="ctr"/>
            <a:r>
              <a:rPr lang="ar-EG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الدروس العملية</a:t>
            </a:r>
          </a:p>
          <a:p>
            <a:pPr algn="ctr"/>
            <a:r>
              <a:rPr lang="ar-EG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ساره</a:t>
            </a:r>
            <a:r>
              <a:rPr lang="ar-EG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ar-EG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محمد</a:t>
            </a:r>
            <a:r>
              <a:rPr lang="ar-EG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ar-EG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يوسف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61" y="281256"/>
            <a:ext cx="2436717" cy="16573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08" y="143142"/>
            <a:ext cx="2059815" cy="18677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8358" y="133024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09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1369" y="288003"/>
            <a:ext cx="108697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/>
              <a:t>https://fagrbuedu-my.sharepoint.com/:b:/g/personal/sara_emam_fagr_bu_edu_eg/EYIs6ueJzJVPlr4_pgOS8_MB2dJPu3HzyrwHnxjSAkWOOQ?e=IjBKVj</a:t>
            </a:r>
            <a:endParaRPr lang="ar-EG" dirty="0"/>
          </a:p>
        </p:txBody>
      </p:sp>
      <p:sp>
        <p:nvSpPr>
          <p:cNvPr id="3" name="Rectangle 2"/>
          <p:cNvSpPr/>
          <p:nvPr/>
        </p:nvSpPr>
        <p:spPr>
          <a:xfrm>
            <a:off x="753413" y="1354042"/>
            <a:ext cx="108053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/>
              <a:t>https://fagrbuedu-my.sharepoint.com/:b:/g/personal/sara_emam_fagr_bu_edu_eg/EWv8CuDosIJLixV1ghrQ6JkBhQdeylDLZ0mX518XYUYyrQ?e=EtBeYo</a:t>
            </a:r>
            <a:endParaRPr lang="ar-EG" dirty="0"/>
          </a:p>
        </p:txBody>
      </p:sp>
      <p:sp>
        <p:nvSpPr>
          <p:cNvPr id="4" name="Rectangle 3"/>
          <p:cNvSpPr/>
          <p:nvPr/>
        </p:nvSpPr>
        <p:spPr>
          <a:xfrm>
            <a:off x="753413" y="2420081"/>
            <a:ext cx="106765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/>
              <a:t>https://fagrbuedu-my.sharepoint.com/:b:/g/personal/sara_emam_fagr_bu_edu_eg/EXQxbHoQ9xVBuytglcDVyWIBGwa49aLKGEnXP1sL7jXmMg?e=uzCI1Q</a:t>
            </a:r>
            <a:endParaRPr lang="ar-EG" dirty="0"/>
          </a:p>
        </p:txBody>
      </p:sp>
      <p:sp>
        <p:nvSpPr>
          <p:cNvPr id="5" name="Rectangle 4"/>
          <p:cNvSpPr/>
          <p:nvPr/>
        </p:nvSpPr>
        <p:spPr>
          <a:xfrm>
            <a:off x="753413" y="3447673"/>
            <a:ext cx="99682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/>
              <a:t>https://fagrbuedu-my.sharepoint.com/:b:/g/personal/sara_emam_fagr_bu_edu_eg/EW9BGXMz-KBFpSsgq7LJYmUBXu7Ua2FhwdigTI8pF96h0A?e=CJwsGf</a:t>
            </a:r>
            <a:endParaRPr lang="ar-EG" dirty="0"/>
          </a:p>
        </p:txBody>
      </p:sp>
      <p:sp>
        <p:nvSpPr>
          <p:cNvPr id="6" name="Rectangle 5"/>
          <p:cNvSpPr/>
          <p:nvPr/>
        </p:nvSpPr>
        <p:spPr>
          <a:xfrm>
            <a:off x="753413" y="4215660"/>
            <a:ext cx="101871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/>
              <a:t>https://fagrbuedu-my.sharepoint.com/:b:/g/personal/sara_emam_fagr_bu_edu_eg/EYRvy2qQnmdCkHbebiEKInYBZJLc-CaeHQPtnH5cKxR_zA?e=FgSXY4</a:t>
            </a:r>
            <a:endParaRPr lang="ar-EG" dirty="0"/>
          </a:p>
        </p:txBody>
      </p:sp>
      <p:sp>
        <p:nvSpPr>
          <p:cNvPr id="7" name="Rectangle 6"/>
          <p:cNvSpPr/>
          <p:nvPr/>
        </p:nvSpPr>
        <p:spPr>
          <a:xfrm>
            <a:off x="753413" y="5434271"/>
            <a:ext cx="10315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/>
              <a:t>https://fagrbuedu-my.sharepoint.com/:b:/g/personal/sara_emam_fagr_bu_edu_eg/EVpgvEQ7oOlHvKNAiQ_in08BgjHofzFtf5WbX8nVzbgdBg?e=lCI4xg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306950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56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</dc:creator>
  <cp:lastModifiedBy>Sara</cp:lastModifiedBy>
  <cp:revision>5</cp:revision>
  <dcterms:created xsi:type="dcterms:W3CDTF">2020-04-07T00:08:02Z</dcterms:created>
  <dcterms:modified xsi:type="dcterms:W3CDTF">2020-04-07T00:56:15Z</dcterms:modified>
</cp:coreProperties>
</file>